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7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iana Felice" initials="BF" lastIdx="1" clrIdx="0">
    <p:extLst>
      <p:ext uri="{19B8F6BF-5375-455C-9EA6-DF929625EA0E}">
        <p15:presenceInfo xmlns:p15="http://schemas.microsoft.com/office/powerpoint/2012/main" userId="3d214b523536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5D52-E9AC-4A3D-BB5C-9C4B40648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A45AC-0053-4ACF-9061-9E6E51494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6723-61E9-406A-9B20-6851ECE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D76A-8BAB-4559-9385-DBFE925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88FBB-37B3-48F7-87F6-F5A3AB20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856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A738-A81E-4A73-8410-FBAE34E1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15878-DE4F-49DC-86BC-C708E61AC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70BE-CF6D-4E7F-B61C-0031BF4B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FF2E1-E259-4A10-9CA2-2C2A63BE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2B9E-3FC8-4ABC-BC11-86C476A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672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72AC0-AB6A-4645-97F5-8B1662333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D70C2-8CD6-4C29-8971-F3B1730FF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3080-078E-4F8D-99EA-3EA73EE7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7A763-45FE-4551-9488-253ACBDE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F00A-4270-4EF7-A82A-544F72C1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706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D69E-6DE7-405E-A2DB-C57529D1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95A2-9FD6-47A8-B15F-DA6548E1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33BE6-535C-42B5-A052-C156A491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33AF0-9EF6-49E3-8D50-23A75C61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151B1-1AB4-4177-B078-028FFB7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90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9A81-FF57-4293-9838-CF56BA99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DDC9-52C8-46D0-B065-A7362E08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5A62-6926-4EDB-8140-83BC3B77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A817-F089-46DD-82E5-8A78132F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16E2-B054-4FAB-9148-517F2BA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542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8E5-532B-4C81-B76E-A15FAFB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3B7D-9A73-44B5-BC2C-1182CABB2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E72E-6AD0-4959-9083-87EDC626B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39FDF-79EE-4F68-82D3-204B76AF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393FE-C87B-4E1F-9781-3087FF60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74064-04F4-4143-8951-984B3FF7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355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B61E-CCD8-4550-A4C6-B6CA9B20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10419-46AB-44BD-BA14-9A96FA6D0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5763-76EC-4D11-B605-51A1A4D11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4E18D-1D63-445E-A7AE-40E430768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E7658-2ADD-41B5-81BF-091E58308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55952-22F0-4E18-9FE9-C64332B6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A570E-78B3-4752-86AB-CA70765E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555A3-1F51-4A20-9679-49BB51C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7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8652-1748-45C7-8A77-3D9A5BDD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A6530-0963-445C-B4F0-56890D26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29278-5DBA-43BD-9BFE-4E328CD1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4D591-3694-425E-BA9A-BADAE780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731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6541A-853B-48EF-815D-14126952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589A4-8952-48A6-B6BE-565AAEDA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4631C-B841-4974-8EA1-B97C20C7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9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EA2-89A8-471C-A417-404BA991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68AD-63BD-4D2A-9AA8-9D567BF6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5A1EA-D0FE-4861-A3B2-D8D9A47B7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8815-93DC-4C2F-A8C4-EF372D23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9F029-D389-4328-BDA7-D5FD8D13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315BB-F16F-4993-8C75-79594981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512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E60-1577-4278-A6F1-00CAE816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EC6CB-4FC5-4098-9986-8623B0762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1190-B75C-4FCB-9BE7-AC0B073F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CF73E-0F5E-4DB6-B0E8-513B36D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F2DAE-29BD-4C39-B995-CBA1ADDE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2BF53-2A9B-43A1-A459-83E17DE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61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9137B-B72E-4E45-8DDD-104117E2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45FC-AFE8-447C-8357-168A2ED9D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E007B-50AF-4DFC-92C1-6C1AFFF11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9EE72-2322-4ECE-A114-9C5292170E65}" type="datetimeFigureOut">
              <a:rPr lang="en-DE" smtClean="0"/>
              <a:t>15/09/2018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85B2-D0C0-4769-A407-7F1C1FA7C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3041-3117-4537-9F87-C4D491A48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09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121187" y="117782"/>
            <a:ext cx="11968480" cy="66852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1059ED-E65C-4F62-8CA5-4827308B785A}"/>
              </a:ext>
            </a:extLst>
          </p:cNvPr>
          <p:cNvSpPr/>
          <p:nvPr/>
        </p:nvSpPr>
        <p:spPr>
          <a:xfrm>
            <a:off x="304801" y="1338606"/>
            <a:ext cx="4955996" cy="4262486"/>
          </a:xfrm>
          <a:prstGeom prst="ellipse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E04E-FE4E-4C9B-97FC-ED019043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" y="1627883"/>
            <a:ext cx="4955996" cy="359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ABAF6-2740-42C4-A8F8-FF54C2AE2704}"/>
              </a:ext>
            </a:extLst>
          </p:cNvPr>
          <p:cNvSpPr txBox="1"/>
          <p:nvPr/>
        </p:nvSpPr>
        <p:spPr>
          <a:xfrm>
            <a:off x="5260797" y="1814995"/>
            <a:ext cx="6353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Buhler Group Challenge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THE REAL COST OF FOOD</a:t>
            </a:r>
          </a:p>
          <a:p>
            <a:endParaRPr lang="en-US" sz="4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JABBERWOCKY TEAM</a:t>
            </a:r>
            <a:endParaRPr lang="en-DE" sz="4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111760" y="81280"/>
            <a:ext cx="11968480" cy="668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4D14E-A66E-4F86-A916-A8C08FC04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5" y="634685"/>
            <a:ext cx="2246506" cy="2246506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3921E-5FF5-441C-8F00-7DB202713376}"/>
              </a:ext>
            </a:extLst>
          </p:cNvPr>
          <p:cNvGrpSpPr/>
          <p:nvPr/>
        </p:nvGrpSpPr>
        <p:grpSpPr>
          <a:xfrm>
            <a:off x="2573023" y="472125"/>
            <a:ext cx="1193116" cy="864763"/>
            <a:chOff x="10825232" y="1645920"/>
            <a:chExt cx="1193116" cy="8647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1059ED-E65C-4F62-8CA5-4827308B785A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4E04E-FE4E-4C9B-97FC-ED019043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10BCE3-AA6A-483A-AF88-A81661640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67" y="3423920"/>
            <a:ext cx="2290695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F8AC4-6A7B-41BD-BCE7-49F46DFC40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16"/>
          <a:stretch/>
        </p:blipFill>
        <p:spPr>
          <a:xfrm>
            <a:off x="3149261" y="3296088"/>
            <a:ext cx="2158575" cy="2344128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5C6CA-7693-4FBB-9713-13A94F6C92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r="4075"/>
          <a:stretch/>
        </p:blipFill>
        <p:spPr>
          <a:xfrm>
            <a:off x="6292117" y="674969"/>
            <a:ext cx="2288057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907EC9-0B87-4874-9910-DD28CDD31982}"/>
              </a:ext>
            </a:extLst>
          </p:cNvPr>
          <p:cNvGrpSpPr/>
          <p:nvPr/>
        </p:nvGrpSpPr>
        <p:grpSpPr>
          <a:xfrm>
            <a:off x="4587350" y="2900098"/>
            <a:ext cx="1193116" cy="864763"/>
            <a:chOff x="10825232" y="1645920"/>
            <a:chExt cx="1193116" cy="8647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43018B-52C8-440B-BC67-33D73C4D0A98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21C07D-ED08-47D3-B3F5-2AA941473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D87A7-4D10-4C3E-BD8D-412F5FAFCF08}"/>
              </a:ext>
            </a:extLst>
          </p:cNvPr>
          <p:cNvGrpSpPr/>
          <p:nvPr/>
        </p:nvGrpSpPr>
        <p:grpSpPr>
          <a:xfrm>
            <a:off x="7898709" y="537244"/>
            <a:ext cx="1193116" cy="864763"/>
            <a:chOff x="10825232" y="1645920"/>
            <a:chExt cx="1193116" cy="86476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15E0A6-554F-4A42-B8FA-189B57EEBEFC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3EECEF-98BD-45D1-8462-3BAB95918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199B4B-9114-4D0C-86CA-7F48A8175181}"/>
              </a:ext>
            </a:extLst>
          </p:cNvPr>
          <p:cNvGrpSpPr/>
          <p:nvPr/>
        </p:nvGrpSpPr>
        <p:grpSpPr>
          <a:xfrm>
            <a:off x="9949183" y="3103565"/>
            <a:ext cx="1193116" cy="864763"/>
            <a:chOff x="10825232" y="1645920"/>
            <a:chExt cx="1193116" cy="86476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32D5AB-B47C-43F3-BF03-D07C52AB6B21}"/>
                </a:ext>
              </a:extLst>
            </p:cNvPr>
            <p:cNvSpPr/>
            <p:nvPr/>
          </p:nvSpPr>
          <p:spPr>
            <a:xfrm>
              <a:off x="10901680" y="1645920"/>
              <a:ext cx="999581" cy="864763"/>
            </a:xfrm>
            <a:prstGeom prst="ellipse">
              <a:avLst/>
            </a:prstGeom>
            <a:solidFill>
              <a:schemeClr val="bg1">
                <a:lumMod val="95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A50AAAB-51D2-46F9-8CB8-5FC080D02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5232" y="1645920"/>
              <a:ext cx="1193116" cy="8647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817AB7-35FA-48AB-AD27-B507DADE3D78}"/>
              </a:ext>
            </a:extLst>
          </p:cNvPr>
          <p:cNvSpPr txBox="1"/>
          <p:nvPr/>
        </p:nvSpPr>
        <p:spPr>
          <a:xfrm>
            <a:off x="1369276" y="2802598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Sebastian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E57D1-EE55-43E0-82F8-2786FA4E5573}"/>
              </a:ext>
            </a:extLst>
          </p:cNvPr>
          <p:cNvSpPr txBox="1"/>
          <p:nvPr/>
        </p:nvSpPr>
        <p:spPr>
          <a:xfrm>
            <a:off x="3572511" y="5521050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Betiana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363AB-AB40-4BDB-BBCB-4F0AAF9CB792}"/>
              </a:ext>
            </a:extLst>
          </p:cNvPr>
          <p:cNvSpPr txBox="1"/>
          <p:nvPr/>
        </p:nvSpPr>
        <p:spPr>
          <a:xfrm>
            <a:off x="6713421" y="2881191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Mariana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F5556-38FC-450E-8D27-FB9BF63DC297}"/>
              </a:ext>
            </a:extLst>
          </p:cNvPr>
          <p:cNvSpPr txBox="1"/>
          <p:nvPr/>
        </p:nvSpPr>
        <p:spPr>
          <a:xfrm>
            <a:off x="8973517" y="564021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Gregor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6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89A25B3-DEA9-4A83-A186-00427360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02" y="335280"/>
            <a:ext cx="3938123" cy="61874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00ACA8-A2CD-4D0D-A8CD-D6A2396A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" y="0"/>
            <a:ext cx="2068019" cy="14988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7D64CA-49FA-4042-83D8-E371AF63D5DC}"/>
              </a:ext>
            </a:extLst>
          </p:cNvPr>
          <p:cNvSpPr txBox="1"/>
          <p:nvPr/>
        </p:nvSpPr>
        <p:spPr>
          <a:xfrm>
            <a:off x="1931030" y="420767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Nunito" panose="02000303000000000000" pitchFamily="2" charset="0"/>
              </a:rPr>
              <a:t>Process Overview</a:t>
            </a:r>
            <a:endParaRPr lang="en-DE" sz="3600" b="1" dirty="0">
              <a:solidFill>
                <a:srgbClr val="FFC000"/>
              </a:solidFill>
              <a:latin typeface="Nunito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9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16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Betiana... Betiana...</dc:creator>
  <cp:lastModifiedBy>Betiana... Betiana...</cp:lastModifiedBy>
  <cp:revision>8</cp:revision>
  <dcterms:created xsi:type="dcterms:W3CDTF">2018-09-15T17:38:29Z</dcterms:created>
  <dcterms:modified xsi:type="dcterms:W3CDTF">2018-09-15T21:46:14Z</dcterms:modified>
</cp:coreProperties>
</file>